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  <p:sldMasterId id="2147483687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797675" cy="98742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>
        <p:scale>
          <a:sx n="90" d="100"/>
          <a:sy n="90" d="100"/>
        </p:scale>
        <p:origin x="-166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41502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00" cy="3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68218c213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568218c213_0_170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00" cy="3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OP LEVEL ROOM FOR IMAGE">
  <p:cSld name="TOP LEVEL ROOM FOR IMAG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 rot="5400000">
            <a:off x="4623599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Text">
  <p:cSld name="General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498475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4"/>
              </a:buClr>
              <a:buSzPts val="1400"/>
              <a:buFont typeface="Arial"/>
              <a:buNone/>
              <a:defRPr sz="2700" b="0" i="0" u="none" strike="noStrike" cap="none">
                <a:solidFill>
                  <a:srgbClr val="00006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287338" y="1269659"/>
            <a:ext cx="69369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1950" b="0" i="0" u="none" strike="noStrike" cap="none">
                <a:solidFill>
                  <a:srgbClr val="74767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CFFF4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CFFF4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CFFF4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CFFF4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2"/>
          </p:nvPr>
        </p:nvSpPr>
        <p:spPr>
          <a:xfrm>
            <a:off x="293688" y="2110854"/>
            <a:ext cx="8566200" cy="42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CFFF4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CFFF4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CFFF4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CFFF4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201706" y="6423587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825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OP LEVEL ROOM FOR IMAGE">
  <p:cSld name="TOP LEVEL ROOM FOR IMAG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623888" y="1709741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623888" y="4589466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629841" y="365128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3887391" y="987428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25"/>
          <p:cNvSpPr>
            <a:spLocks noGrp="1"/>
          </p:cNvSpPr>
          <p:nvPr>
            <p:ph type="pic" idx="2"/>
          </p:nvPr>
        </p:nvSpPr>
        <p:spPr>
          <a:xfrm>
            <a:off x="3887391" y="987428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 rot="5400000">
            <a:off x="4623599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Text">
  <p:cSld name="General 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xfrm>
            <a:off x="498475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4"/>
              </a:buClr>
              <a:buSzPts val="1400"/>
              <a:buFont typeface="Arial"/>
              <a:buNone/>
              <a:defRPr sz="2700" b="0" i="0" u="none" strike="noStrike" cap="none">
                <a:solidFill>
                  <a:srgbClr val="00006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body" idx="1"/>
          </p:nvPr>
        </p:nvSpPr>
        <p:spPr>
          <a:xfrm>
            <a:off x="287338" y="1269659"/>
            <a:ext cx="69369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1950" b="0" i="0" u="none" strike="noStrike" cap="none">
                <a:solidFill>
                  <a:srgbClr val="74767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CFFF4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CFFF4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CFFF4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CFFF4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2"/>
          </p:nvPr>
        </p:nvSpPr>
        <p:spPr>
          <a:xfrm>
            <a:off x="293688" y="2110854"/>
            <a:ext cx="8566200" cy="42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CFFF4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CFFF4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CFFF4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CFFF4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ftr" idx="11"/>
          </p:nvPr>
        </p:nvSpPr>
        <p:spPr>
          <a:xfrm>
            <a:off x="201706" y="6423587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825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3888" y="1709741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3888" y="4589466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29841" y="365128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3887391" y="987428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>
            <a:spLocks noGrp="1"/>
          </p:cNvSpPr>
          <p:nvPr>
            <p:ph type="pic" idx="2"/>
          </p:nvPr>
        </p:nvSpPr>
        <p:spPr>
          <a:xfrm>
            <a:off x="3887391" y="987428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xfordreadingbuddy.com/au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6350" y="2632582"/>
            <a:ext cx="4051301" cy="143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2"/>
          <p:cNvSpPr txBox="1"/>
          <p:nvPr/>
        </p:nvSpPr>
        <p:spPr>
          <a:xfrm>
            <a:off x="514405" y="705862"/>
            <a:ext cx="53934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0025" marR="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0025" marR="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42"/>
          <p:cNvSpPr txBox="1"/>
          <p:nvPr/>
        </p:nvSpPr>
        <p:spPr>
          <a:xfrm>
            <a:off x="1249425" y="4412425"/>
            <a:ext cx="6747000" cy="12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Our school digital reading service</a:t>
            </a:r>
            <a:r>
              <a:rPr lang="en-GB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sz="2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endParaRPr sz="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5A25DC-6D8C-6C48-89B4-080BCF6CB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739628-DA7C-2048-A720-2FB46BCB1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68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C726AA-C8C2-544C-8048-4CFD286D7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47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DD47573-3190-2146-A4C0-86BDBE6DA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40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0F5BF8-5757-3B40-AFDE-26C194A15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30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11CABE-A26A-2849-97A8-F4431C3F8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67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EBB2F2-A247-5B4E-8AD1-66C0EA605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45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F3F45A-F643-B24F-8E37-CF0209101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36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DDF4044-F8CF-8242-8FFB-23C887FD1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8586" y="4072270"/>
            <a:ext cx="4210493" cy="6592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bg1"/>
                </a:solidFill>
                <a:hlinkClick r:id="rId3"/>
              </a:rPr>
              <a:t>https://support.oxfordreadingbuddy.com/au/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endParaRPr lang="en-A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27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070FD2-B818-1447-BEE8-97C338ED6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78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A7E506-77CF-A241-B80B-154574A7E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56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63BC0F2-225C-294F-86A3-3110F3BF0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230768-D9BB-E143-87F8-A7F6A4345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06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41CA7A-2DD7-B346-9BBC-91E77278D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0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BBF043-E547-8041-8D17-7F14609B9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93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8CC350-1EE3-2C42-B5B0-6C2077980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79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0B0C88-7192-F347-906E-0B0B97A47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45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AD0E78-8B38-344E-ADFF-6402D2F94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70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130911-33C8-3241-B827-FAA34FFF1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765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972497-2D1B-0B41-827F-3C9ABD3DB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70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Office PowerPoint</Application>
  <PresentationFormat>On-screen Show (4:3)</PresentationFormat>
  <Paragraphs>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VERBEEK, Summa</dc:creator>
  <cp:lastModifiedBy>VERBEEK, Summa</cp:lastModifiedBy>
  <cp:revision>3</cp:revision>
  <dcterms:modified xsi:type="dcterms:W3CDTF">2019-07-07T02:15:12Z</dcterms:modified>
</cp:coreProperties>
</file>